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6"/>
  </p:notesMasterIdLst>
  <p:sldIdLst>
    <p:sldId id="256" r:id="rId2"/>
    <p:sldId id="267" r:id="rId3"/>
    <p:sldId id="268" r:id="rId4"/>
    <p:sldId id="257" r:id="rId5"/>
    <p:sldId id="258" r:id="rId6"/>
    <p:sldId id="259" r:id="rId7"/>
    <p:sldId id="269" r:id="rId8"/>
    <p:sldId id="260" r:id="rId9"/>
    <p:sldId id="261" r:id="rId10"/>
    <p:sldId id="263" r:id="rId11"/>
    <p:sldId id="265" r:id="rId12"/>
    <p:sldId id="266" r:id="rId13"/>
    <p:sldId id="262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D5269-FF1C-4822-89CA-FD900705117C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BA5E0-827D-45F8-B07D-FA56851BF0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BA5E0-827D-45F8-B07D-FA56851BF09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E75BDD1-4826-48CD-A8C1-2EB8083B8B7F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B637C0-B600-44FA-B8C3-5C5D2F2F177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75BDD1-4826-48CD-A8C1-2EB8083B8B7F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637C0-B600-44FA-B8C3-5C5D2F2F1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E75BDD1-4826-48CD-A8C1-2EB8083B8B7F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B637C0-B600-44FA-B8C3-5C5D2F2F1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75BDD1-4826-48CD-A8C1-2EB8083B8B7F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637C0-B600-44FA-B8C3-5C5D2F2F1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E75BDD1-4826-48CD-A8C1-2EB8083B8B7F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B637C0-B600-44FA-B8C3-5C5D2F2F177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75BDD1-4826-48CD-A8C1-2EB8083B8B7F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637C0-B600-44FA-B8C3-5C5D2F2F1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75BDD1-4826-48CD-A8C1-2EB8083B8B7F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637C0-B600-44FA-B8C3-5C5D2F2F1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75BDD1-4826-48CD-A8C1-2EB8083B8B7F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637C0-B600-44FA-B8C3-5C5D2F2F1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E75BDD1-4826-48CD-A8C1-2EB8083B8B7F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637C0-B600-44FA-B8C3-5C5D2F2F1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75BDD1-4826-48CD-A8C1-2EB8083B8B7F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637C0-B600-44FA-B8C3-5C5D2F2F17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75BDD1-4826-48CD-A8C1-2EB8083B8B7F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637C0-B600-44FA-B8C3-5C5D2F2F177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E75BDD1-4826-48CD-A8C1-2EB8083B8B7F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B637C0-B600-44FA-B8C3-5C5D2F2F177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066800"/>
            <a:ext cx="7772400" cy="1470025"/>
          </a:xfrm>
        </p:spPr>
        <p:txBody>
          <a:bodyPr/>
          <a:lstStyle/>
          <a:p>
            <a:r>
              <a:rPr lang="en-US" sz="6000" dirty="0" smtClean="0"/>
              <a:t>Teotihuacán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3657600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Gracie </a:t>
            </a:r>
            <a:r>
              <a:rPr lang="en-US" dirty="0" err="1" smtClean="0">
                <a:solidFill>
                  <a:schemeClr val="tx1"/>
                </a:solidFill>
              </a:rPr>
              <a:t>Kaub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Heidi Kim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Semi Lee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Period 4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500" b="1" dirty="0" err="1" smtClean="0"/>
              <a:t>Templo</a:t>
            </a:r>
            <a:r>
              <a:rPr lang="en-US" sz="4500" b="1" dirty="0" smtClean="0"/>
              <a:t> de </a:t>
            </a:r>
            <a:r>
              <a:rPr lang="en-US" sz="4500" b="1" dirty="0" err="1" smtClean="0"/>
              <a:t>Quetzalcóatl</a:t>
            </a:r>
            <a:endParaRPr lang="en-US" sz="4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s-ES" dirty="0" smtClean="0"/>
              <a:t> El </a:t>
            </a:r>
            <a:r>
              <a:rPr lang="es-ES" dirty="0"/>
              <a:t>tercer </a:t>
            </a:r>
            <a:r>
              <a:rPr lang="es-ES" dirty="0" smtClean="0"/>
              <a:t>mayor pirámide en </a:t>
            </a:r>
            <a:r>
              <a:rPr lang="es-ES" dirty="0" err="1" smtClean="0"/>
              <a:t>Teotihuacan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s-ES" dirty="0" smtClean="0"/>
              <a:t> La </a:t>
            </a:r>
            <a:r>
              <a:rPr lang="es-ES" dirty="0" smtClean="0"/>
              <a:t>pirámide de la Serpiente </a:t>
            </a:r>
            <a:r>
              <a:rPr lang="es-ES" dirty="0" smtClean="0"/>
              <a:t>Emplumada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dirty="0" err="1" smtClean="0"/>
              <a:t>Localiza</a:t>
            </a:r>
            <a:r>
              <a:rPr lang="en-US" dirty="0" smtClean="0"/>
              <a:t> </a:t>
            </a:r>
            <a:r>
              <a:rPr lang="es-ES" dirty="0"/>
              <a:t>al sur de </a:t>
            </a:r>
            <a:r>
              <a:rPr lang="es-ES" dirty="0" smtClean="0"/>
              <a:t>Avenida de los Muertos</a:t>
            </a:r>
          </a:p>
          <a:p>
            <a:pPr>
              <a:buFont typeface="Wingdings" pitchFamily="2" charset="2"/>
              <a:buChar char="v"/>
            </a:pPr>
            <a:r>
              <a:rPr lang="es-ES" dirty="0" smtClean="0"/>
              <a:t> Doscientos </a:t>
            </a:r>
            <a:r>
              <a:rPr lang="es-ES" dirty="0" err="1" smtClean="0"/>
              <a:t>sacrificatorio</a:t>
            </a:r>
            <a:r>
              <a:rPr lang="es-ES" dirty="0" smtClean="0"/>
              <a:t> entierros</a:t>
            </a:r>
          </a:p>
          <a:p>
            <a:pPr>
              <a:buFont typeface="Wingdings" pitchFamily="2" charset="2"/>
              <a:buChar char="v"/>
            </a:pPr>
            <a:r>
              <a:rPr lang="es-ES" dirty="0" smtClean="0"/>
              <a:t> Religioso </a:t>
            </a:r>
            <a:r>
              <a:rPr lang="es-ES" dirty="0"/>
              <a:t>y </a:t>
            </a:r>
            <a:r>
              <a:rPr lang="es-ES" dirty="0" smtClean="0"/>
              <a:t>político centro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2523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7620000" cy="506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own Arrow 5"/>
          <p:cNvSpPr/>
          <p:nvPr/>
        </p:nvSpPr>
        <p:spPr>
          <a:xfrm rot="1087383">
            <a:off x="3209455" y="981049"/>
            <a:ext cx="609600" cy="11353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20098107">
            <a:off x="4796232" y="987237"/>
            <a:ext cx="609600" cy="11952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819400" y="533400"/>
            <a:ext cx="3429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solidFill>
                  <a:schemeClr val="bg1"/>
                </a:solidFill>
              </a:rPr>
              <a:t>Serpiente </a:t>
            </a:r>
            <a:r>
              <a:rPr lang="es-ES" sz="2500" b="1" dirty="0">
                <a:solidFill>
                  <a:schemeClr val="bg1"/>
                </a:solidFill>
              </a:rPr>
              <a:t>criaturas</a:t>
            </a:r>
            <a:endParaRPr lang="en-US" sz="2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953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7620000" cy="506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126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-152400"/>
            <a:ext cx="7239000" cy="1143000"/>
          </a:xfrm>
        </p:spPr>
        <p:txBody>
          <a:bodyPr>
            <a:noAutofit/>
          </a:bodyPr>
          <a:lstStyle/>
          <a:p>
            <a:r>
              <a:rPr lang="es-ES" sz="4500" dirty="0" smtClean="0"/>
              <a:t>Avenida de los Muertos</a:t>
            </a:r>
            <a:endParaRPr lang="en-US" sz="45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219200"/>
            <a:ext cx="7239000" cy="484632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Principal </a:t>
            </a:r>
            <a:r>
              <a:rPr lang="en-US" dirty="0" err="1" smtClean="0"/>
              <a:t>calle</a:t>
            </a:r>
            <a:r>
              <a:rPr lang="en-US" dirty="0" smtClean="0"/>
              <a:t> en </a:t>
            </a:r>
            <a:r>
              <a:rPr lang="en-US" b="1" dirty="0" smtClean="0"/>
              <a:t>Teotihuacán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dirty="0" err="1" smtClean="0"/>
              <a:t>Empieza</a:t>
            </a:r>
            <a:r>
              <a:rPr lang="en-US" dirty="0" smtClean="0"/>
              <a:t> </a:t>
            </a:r>
            <a:r>
              <a:rPr lang="en-US" dirty="0" smtClean="0"/>
              <a:t>en </a:t>
            </a:r>
            <a:r>
              <a:rPr lang="en-US" dirty="0" smtClean="0"/>
              <a:t>Plaza de Luna </a:t>
            </a:r>
            <a:r>
              <a:rPr lang="en-US" dirty="0" smtClean="0"/>
              <a:t>y </a:t>
            </a:r>
            <a:r>
              <a:rPr lang="es-ES" dirty="0"/>
              <a:t>más </a:t>
            </a:r>
            <a:r>
              <a:rPr lang="es-ES" dirty="0" smtClean="0"/>
              <a:t>allá </a:t>
            </a:r>
            <a:r>
              <a:rPr lang="es-ES" dirty="0" smtClean="0"/>
              <a:t>la Ciudadela</a:t>
            </a:r>
            <a:endParaRPr lang="es-E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Divide </a:t>
            </a:r>
            <a:r>
              <a:rPr lang="en-US" dirty="0" smtClean="0"/>
              <a:t>la ciudad en dos </a:t>
            </a:r>
            <a:r>
              <a:rPr lang="es-ES" dirty="0" smtClean="0"/>
              <a:t>secciones</a:t>
            </a:r>
          </a:p>
          <a:p>
            <a:pPr>
              <a:buFont typeface="Wingdings" pitchFamily="2" charset="2"/>
              <a:buChar char="v"/>
            </a:pPr>
            <a:r>
              <a:rPr lang="es-ES" dirty="0" smtClean="0"/>
              <a:t> Principal </a:t>
            </a:r>
            <a:r>
              <a:rPr lang="es-ES" dirty="0" smtClean="0"/>
              <a:t>secciones </a:t>
            </a:r>
            <a:r>
              <a:rPr lang="es-ES" dirty="0"/>
              <a:t>entre </a:t>
            </a:r>
            <a:r>
              <a:rPr lang="es-ES" dirty="0" smtClean="0"/>
              <a:t>la pirámide de la Luna y </a:t>
            </a:r>
            <a:r>
              <a:rPr lang="es-ES" dirty="0" smtClean="0"/>
              <a:t>Rio San Juan.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71191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47800"/>
            <a:ext cx="7010400" cy="4781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Down Arrow 6"/>
          <p:cNvSpPr/>
          <p:nvPr/>
        </p:nvSpPr>
        <p:spPr>
          <a:xfrm rot="1571283">
            <a:off x="2722622" y="1663147"/>
            <a:ext cx="533400" cy="1066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00400" y="10668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</a:rPr>
              <a:t>Templo</a:t>
            </a:r>
            <a:r>
              <a:rPr lang="en-US" b="1" dirty="0">
                <a:solidFill>
                  <a:schemeClr val="bg1"/>
                </a:solidFill>
              </a:rPr>
              <a:t> de Quetzalcoatl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1143000" y="-304800"/>
            <a:ext cx="7239000" cy="1143000"/>
          </a:xfrm>
        </p:spPr>
        <p:txBody>
          <a:bodyPr>
            <a:noAutofit/>
          </a:bodyPr>
          <a:lstStyle/>
          <a:p>
            <a:r>
              <a:rPr lang="es-ES" sz="4500" dirty="0" smtClean="0"/>
              <a:t>Avenida de los Muertos</a:t>
            </a:r>
            <a:endParaRPr lang="en-US" sz="4500" dirty="0"/>
          </a:p>
        </p:txBody>
      </p:sp>
    </p:spTree>
    <p:extLst>
      <p:ext uri="{BB962C8B-B14F-4D97-AF65-F5344CB8AC3E}">
        <p14:creationId xmlns:p14="http://schemas.microsoft.com/office/powerpoint/2010/main" xmlns="" val="306540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Teotihuacan </a:t>
            </a:r>
            <a:br>
              <a:rPr lang="en-US" sz="4000" dirty="0" smtClean="0"/>
            </a:br>
            <a:r>
              <a:rPr lang="en-US" sz="4000" dirty="0" smtClean="0"/>
              <a:t>“La ciudad </a:t>
            </a:r>
            <a:r>
              <a:rPr lang="en-US" sz="4000" dirty="0" smtClean="0"/>
              <a:t>de los </a:t>
            </a:r>
            <a:r>
              <a:rPr lang="en-US" sz="4000" dirty="0" err="1" smtClean="0"/>
              <a:t>dioses</a:t>
            </a:r>
            <a:r>
              <a:rPr lang="en-US" sz="4000" dirty="0" smtClean="0"/>
              <a:t>”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828800"/>
            <a:ext cx="7239000" cy="484632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tx1"/>
                </a:solidFill>
              </a:rPr>
              <a:t>En la ciudad de Mexico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itchFamily="2" charset="2"/>
              <a:buChar char="v"/>
            </a:pPr>
            <a:r>
              <a:rPr lang="en-US" sz="2400" dirty="0" err="1" smtClean="0">
                <a:solidFill>
                  <a:schemeClr val="tx1"/>
                </a:solidFill>
              </a:rPr>
              <a:t>Una</a:t>
            </a:r>
            <a:r>
              <a:rPr lang="en-US" sz="2400" dirty="0" smtClean="0">
                <a:solidFill>
                  <a:schemeClr val="tx1"/>
                </a:solidFill>
              </a:rPr>
              <a:t> de </a:t>
            </a:r>
            <a:r>
              <a:rPr lang="en-US" sz="2400" dirty="0" err="1" smtClean="0">
                <a:solidFill>
                  <a:schemeClr val="tx1"/>
                </a:solidFill>
              </a:rPr>
              <a:t>las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ciudades</a:t>
            </a:r>
            <a:r>
              <a:rPr lang="en-US" sz="2400" dirty="0" smtClean="0">
                <a:solidFill>
                  <a:schemeClr val="tx1"/>
                </a:solidFill>
              </a:rPr>
              <a:t> mas </a:t>
            </a:r>
            <a:r>
              <a:rPr lang="en-US" sz="2400" dirty="0" err="1" smtClean="0">
                <a:solidFill>
                  <a:schemeClr val="tx1"/>
                </a:solidFill>
              </a:rPr>
              <a:t>grandes</a:t>
            </a:r>
            <a:r>
              <a:rPr lang="en-US" sz="2400" dirty="0" smtClean="0">
                <a:solidFill>
                  <a:schemeClr val="tx1"/>
                </a:solidFill>
              </a:rPr>
              <a:t> del </a:t>
            </a:r>
            <a:r>
              <a:rPr lang="en-US" sz="2400" dirty="0" err="1" smtClean="0">
                <a:solidFill>
                  <a:schemeClr val="tx1"/>
                </a:solidFill>
              </a:rPr>
              <a:t>mundo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itchFamily="2" charset="2"/>
              <a:buChar char="v"/>
            </a:pPr>
            <a:r>
              <a:rPr lang="en-US" sz="2400" dirty="0" err="1" smtClean="0">
                <a:solidFill>
                  <a:schemeClr val="tx1"/>
                </a:solidFill>
              </a:rPr>
              <a:t>Culturas</a:t>
            </a:r>
            <a:r>
              <a:rPr lang="en-US" sz="2400" dirty="0" smtClean="0">
                <a:solidFill>
                  <a:schemeClr val="tx1"/>
                </a:solidFill>
              </a:rPr>
              <a:t> de los Mayan, </a:t>
            </a:r>
            <a:r>
              <a:rPr lang="en-US" sz="2400" dirty="0" err="1" smtClean="0">
                <a:solidFill>
                  <a:schemeClr val="tx1"/>
                </a:solidFill>
              </a:rPr>
              <a:t>Mixtec</a:t>
            </a:r>
            <a:r>
              <a:rPr lang="en-US" sz="2400" dirty="0" smtClean="0">
                <a:solidFill>
                  <a:schemeClr val="tx1"/>
                </a:solidFill>
              </a:rPr>
              <a:t>, y </a:t>
            </a:r>
            <a:r>
              <a:rPr lang="en-US" sz="2400" dirty="0" err="1" smtClean="0">
                <a:solidFill>
                  <a:schemeClr val="tx1"/>
                </a:solidFill>
              </a:rPr>
              <a:t>Zapotec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9200" y="3657600"/>
            <a:ext cx="5715000" cy="285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19397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7800" y="1524000"/>
            <a:ext cx="6400800" cy="473102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0"/>
            <a:ext cx="7239000" cy="1143000"/>
          </a:xfrm>
        </p:spPr>
        <p:txBody>
          <a:bodyPr>
            <a:normAutofit/>
          </a:bodyPr>
          <a:lstStyle/>
          <a:p>
            <a:r>
              <a:rPr lang="en-US" sz="5000" dirty="0" err="1"/>
              <a:t>C</a:t>
            </a:r>
            <a:r>
              <a:rPr lang="en-US" sz="5000" dirty="0" err="1" smtClean="0"/>
              <a:t>ronología</a:t>
            </a:r>
            <a:endParaRPr lang="en-US" sz="5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47800"/>
            <a:ext cx="2819400" cy="479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352800" y="1371600"/>
            <a:ext cx="4876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El </a:t>
            </a:r>
            <a:r>
              <a:rPr lang="en-US" sz="2200" dirty="0" err="1" smtClean="0">
                <a:solidFill>
                  <a:schemeClr val="tx1"/>
                </a:solidFill>
              </a:rPr>
              <a:t>comienzo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fue</a:t>
            </a:r>
            <a:r>
              <a:rPr lang="en-US" sz="2200" dirty="0" smtClean="0">
                <a:solidFill>
                  <a:schemeClr val="tx1"/>
                </a:solidFill>
              </a:rPr>
              <a:t> en la </a:t>
            </a:r>
            <a:r>
              <a:rPr lang="en-US" sz="2200" dirty="0" err="1" smtClean="0">
                <a:solidFill>
                  <a:schemeClr val="tx1"/>
                </a:solidFill>
              </a:rPr>
              <a:t>período</a:t>
            </a:r>
            <a:endParaRPr lang="en-US" sz="2200" dirty="0"/>
          </a:p>
          <a:p>
            <a:pPr>
              <a:lnSpc>
                <a:spcPct val="200000"/>
              </a:lnSpc>
            </a:pPr>
            <a:r>
              <a:rPr lang="en-US" sz="2200" dirty="0"/>
              <a:t> </a:t>
            </a:r>
            <a:r>
              <a:rPr lang="en-US" sz="2200" dirty="0" smtClean="0"/>
              <a:t>  </a:t>
            </a:r>
            <a:r>
              <a:rPr lang="en-US" sz="2200" dirty="0" err="1" smtClean="0">
                <a:solidFill>
                  <a:schemeClr val="tx1"/>
                </a:solidFill>
              </a:rPr>
              <a:t>preclásico</a:t>
            </a:r>
            <a:r>
              <a:rPr lang="en-US" sz="2200" dirty="0" smtClean="0"/>
              <a:t> en</a:t>
            </a:r>
            <a:r>
              <a:rPr lang="en-US" sz="2200" dirty="0" smtClean="0">
                <a:solidFill>
                  <a:schemeClr val="tx1"/>
                </a:solidFill>
              </a:rPr>
              <a:t> 200 </a:t>
            </a:r>
            <a:r>
              <a:rPr lang="en-US" sz="2200" dirty="0" err="1" smtClean="0">
                <a:solidFill>
                  <a:schemeClr val="tx1"/>
                </a:solidFill>
              </a:rPr>
              <a:t>a.C</a:t>
            </a:r>
            <a:r>
              <a:rPr lang="en-US" sz="2200" dirty="0" smtClean="0">
                <a:solidFill>
                  <a:schemeClr val="tx1"/>
                </a:solidFill>
              </a:rPr>
              <a:t>.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200" dirty="0" smtClean="0"/>
              <a:t> </a:t>
            </a:r>
            <a:r>
              <a:rPr lang="en-US" sz="2200" dirty="0" err="1" smtClean="0"/>
              <a:t>Prosperó</a:t>
            </a:r>
            <a:r>
              <a:rPr lang="en-US" sz="2200" dirty="0" smtClean="0"/>
              <a:t> </a:t>
            </a:r>
            <a:r>
              <a:rPr lang="en-US" sz="2200" dirty="0" err="1" smtClean="0"/>
              <a:t>durante</a:t>
            </a:r>
            <a:r>
              <a:rPr lang="en-US" sz="2200" dirty="0" smtClean="0"/>
              <a:t> 300-400 </a:t>
            </a:r>
            <a:r>
              <a:rPr lang="en-US" sz="2200" dirty="0" err="1" smtClean="0"/>
              <a:t>d.C</a:t>
            </a:r>
            <a:r>
              <a:rPr lang="en-US" sz="2200" dirty="0" smtClean="0"/>
              <a:t>.</a:t>
            </a:r>
          </a:p>
          <a:p>
            <a:pPr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200" dirty="0"/>
              <a:t> </a:t>
            </a:r>
            <a:r>
              <a:rPr lang="en-US" sz="2200" dirty="0" smtClean="0"/>
              <a:t>El </a:t>
            </a:r>
            <a:r>
              <a:rPr lang="en-US" sz="2200" dirty="0" err="1" smtClean="0"/>
              <a:t>colapso</a:t>
            </a:r>
            <a:r>
              <a:rPr lang="en-US" sz="2200" dirty="0" smtClean="0"/>
              <a:t> era </a:t>
            </a:r>
            <a:r>
              <a:rPr lang="en-US" sz="2200" dirty="0" err="1" smtClean="0"/>
              <a:t>durante</a:t>
            </a:r>
            <a:r>
              <a:rPr lang="en-US" sz="2200" dirty="0" smtClean="0"/>
              <a:t> el </a:t>
            </a:r>
            <a:r>
              <a:rPr lang="en-US" sz="2200" dirty="0" err="1" smtClean="0"/>
              <a:t>fase</a:t>
            </a:r>
            <a:r>
              <a:rPr lang="en-US" sz="2200" dirty="0" smtClean="0"/>
              <a:t> de</a:t>
            </a:r>
          </a:p>
          <a:p>
            <a:pPr>
              <a:lnSpc>
                <a:spcPct val="200000"/>
              </a:lnSpc>
            </a:pPr>
            <a:r>
              <a:rPr lang="en-US" sz="2200" dirty="0" smtClean="0"/>
              <a:t>     </a:t>
            </a:r>
            <a:r>
              <a:rPr lang="en-US" sz="2200" dirty="0" err="1" smtClean="0"/>
              <a:t>Metepec</a:t>
            </a:r>
            <a:r>
              <a:rPr lang="en-US" sz="2200" dirty="0"/>
              <a:t> </a:t>
            </a:r>
            <a:r>
              <a:rPr lang="en-US" sz="2200" dirty="0" smtClean="0"/>
              <a:t>(600-700 </a:t>
            </a:r>
            <a:r>
              <a:rPr lang="en-US" sz="2200" dirty="0" err="1" smtClean="0"/>
              <a:t>d.C</a:t>
            </a:r>
            <a:r>
              <a:rPr lang="en-US" sz="2200" dirty="0" smtClean="0"/>
              <a:t>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0"/>
            <a:ext cx="7239000" cy="1143000"/>
          </a:xfrm>
        </p:spPr>
        <p:txBody>
          <a:bodyPr>
            <a:normAutofit/>
          </a:bodyPr>
          <a:lstStyle/>
          <a:p>
            <a:r>
              <a:rPr lang="en-US" sz="5000" dirty="0" smtClean="0"/>
              <a:t>La </a:t>
            </a:r>
            <a:r>
              <a:rPr lang="en-US" sz="5000" dirty="0" err="1" smtClean="0"/>
              <a:t>Ciudadela</a:t>
            </a:r>
            <a:endParaRPr lang="en-US" sz="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Un </a:t>
            </a:r>
            <a:r>
              <a:rPr lang="en-US" dirty="0" err="1" smtClean="0"/>
              <a:t>cercado</a:t>
            </a:r>
            <a:r>
              <a:rPr lang="en-US" dirty="0" smtClean="0"/>
              <a:t> </a:t>
            </a:r>
            <a:r>
              <a:rPr lang="en-US" dirty="0" err="1" smtClean="0"/>
              <a:t>localiza</a:t>
            </a:r>
            <a:r>
              <a:rPr lang="en-US" dirty="0" smtClean="0"/>
              <a:t> al </a:t>
            </a:r>
            <a:r>
              <a:rPr lang="en-US" dirty="0" err="1" smtClean="0"/>
              <a:t>centro</a:t>
            </a:r>
            <a:r>
              <a:rPr lang="en-US" dirty="0" smtClean="0"/>
              <a:t> de la ciudad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dirty="0" err="1" smtClean="0"/>
              <a:t>Rodeado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cuatro</a:t>
            </a:r>
            <a:r>
              <a:rPr lang="en-US" dirty="0" smtClean="0"/>
              <a:t> </a:t>
            </a:r>
            <a:r>
              <a:rPr lang="en-US" dirty="0" err="1" smtClean="0"/>
              <a:t>plataformas</a:t>
            </a:r>
            <a:r>
              <a:rPr lang="en-US" dirty="0" smtClean="0"/>
              <a:t> </a:t>
            </a:r>
            <a:r>
              <a:rPr lang="en-US" dirty="0" err="1" smtClean="0"/>
              <a:t>grandes</a:t>
            </a:r>
            <a:r>
              <a:rPr lang="en-US" dirty="0" smtClean="0"/>
              <a:t> con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pirámides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La </a:t>
            </a:r>
            <a:r>
              <a:rPr lang="en-US" dirty="0" err="1" smtClean="0"/>
              <a:t>pirámide</a:t>
            </a:r>
            <a:r>
              <a:rPr lang="en-US" dirty="0" smtClean="0"/>
              <a:t> central </a:t>
            </a:r>
            <a:r>
              <a:rPr lang="en-US" dirty="0" err="1" smtClean="0"/>
              <a:t>es</a:t>
            </a:r>
            <a:r>
              <a:rPr lang="en-US" dirty="0" smtClean="0"/>
              <a:t> l</a:t>
            </a:r>
            <a:r>
              <a:rPr lang="es-ES" dirty="0" smtClean="0"/>
              <a:t>a pirámide de la</a:t>
            </a:r>
          </a:p>
          <a:p>
            <a:pPr>
              <a:buNone/>
            </a:pPr>
            <a:r>
              <a:rPr lang="es-ES" dirty="0" smtClean="0"/>
              <a:t>     Serpiente Emplumada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El </a:t>
            </a:r>
            <a:r>
              <a:rPr lang="en-US" dirty="0" err="1" smtClean="0"/>
              <a:t>función</a:t>
            </a:r>
            <a:r>
              <a:rPr lang="en-US" dirty="0" smtClean="0"/>
              <a:t> principal era </a:t>
            </a:r>
            <a:r>
              <a:rPr lang="en-US" dirty="0" err="1" smtClean="0"/>
              <a:t>actuaciones</a:t>
            </a:r>
            <a:r>
              <a:rPr lang="en-US" dirty="0" smtClean="0"/>
              <a:t> </a:t>
            </a:r>
            <a:r>
              <a:rPr lang="en-US" dirty="0" err="1" smtClean="0"/>
              <a:t>rituales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65151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514600" y="-304800"/>
            <a:ext cx="7239000" cy="1143000"/>
          </a:xfrm>
        </p:spPr>
        <p:txBody>
          <a:bodyPr>
            <a:normAutofit/>
          </a:bodyPr>
          <a:lstStyle/>
          <a:p>
            <a:r>
              <a:rPr lang="en-US" sz="5000" dirty="0" smtClean="0"/>
              <a:t>La </a:t>
            </a:r>
            <a:r>
              <a:rPr lang="en-US" sz="5000" dirty="0" err="1" smtClean="0"/>
              <a:t>Ciudadela</a:t>
            </a:r>
            <a:endParaRPr lang="en-US" sz="5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239000" cy="1143000"/>
          </a:xfrm>
        </p:spPr>
        <p:txBody>
          <a:bodyPr>
            <a:normAutofit/>
          </a:bodyPr>
          <a:lstStyle/>
          <a:p>
            <a:r>
              <a:rPr lang="en-US" sz="5000" dirty="0" smtClean="0"/>
              <a:t>La Pirámide del Sol</a:t>
            </a:r>
            <a:endParaRPr lang="en-US" sz="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Pirámide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alta</a:t>
            </a:r>
            <a:r>
              <a:rPr lang="en-US" dirty="0" smtClean="0"/>
              <a:t> en Mesoamerica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63 </a:t>
            </a:r>
            <a:r>
              <a:rPr lang="en-US" dirty="0" smtClean="0"/>
              <a:t>metros de </a:t>
            </a:r>
            <a:r>
              <a:rPr lang="en-US" dirty="0" err="1" smtClean="0"/>
              <a:t>altura</a:t>
            </a:r>
            <a:r>
              <a:rPr lang="en-US" dirty="0" smtClean="0"/>
              <a:t> y 215 metros </a:t>
            </a:r>
            <a:r>
              <a:rPr lang="en-US" dirty="0" err="1" smtClean="0"/>
              <a:t>cuadrados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Mica </a:t>
            </a:r>
            <a:r>
              <a:rPr lang="en-US" dirty="0" smtClean="0"/>
              <a:t>se </a:t>
            </a:r>
            <a:r>
              <a:rPr lang="en-US" dirty="0" err="1" smtClean="0"/>
              <a:t>utilizaon</a:t>
            </a:r>
            <a:r>
              <a:rPr lang="en-US" dirty="0" smtClean="0"/>
              <a:t> en la </a:t>
            </a:r>
            <a:r>
              <a:rPr lang="en-US" dirty="0" err="1" smtClean="0"/>
              <a:t>inerior</a:t>
            </a:r>
            <a:r>
              <a:rPr lang="en-US" dirty="0" smtClean="0"/>
              <a:t> de la Pirámide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3505200"/>
            <a:ext cx="3149600" cy="2362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14800" y="3505200"/>
            <a:ext cx="3505200" cy="23538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29200" y="6096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26636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52400"/>
            <a:ext cx="7239000" cy="1143000"/>
          </a:xfrm>
        </p:spPr>
        <p:txBody>
          <a:bodyPr>
            <a:noAutofit/>
          </a:bodyPr>
          <a:lstStyle/>
          <a:p>
            <a:r>
              <a:rPr lang="en-US" sz="4500" dirty="0" smtClean="0"/>
              <a:t>La </a:t>
            </a:r>
            <a:r>
              <a:rPr lang="en-US" sz="4500" dirty="0" err="1" smtClean="0"/>
              <a:t>pirámide</a:t>
            </a:r>
            <a:r>
              <a:rPr lang="en-US" sz="4500" dirty="0" smtClean="0"/>
              <a:t> de la Luna</a:t>
            </a:r>
            <a:endParaRPr lang="en-US" sz="4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7239000" cy="484632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dirty="0" err="1" smtClean="0"/>
              <a:t>Localiza</a:t>
            </a:r>
            <a:r>
              <a:rPr lang="en-US" dirty="0" smtClean="0"/>
              <a:t> al </a:t>
            </a:r>
            <a:r>
              <a:rPr lang="en-US" dirty="0" err="1" smtClean="0"/>
              <a:t>norte</a:t>
            </a:r>
            <a:r>
              <a:rPr lang="en-US" dirty="0" smtClean="0"/>
              <a:t> de </a:t>
            </a:r>
            <a:r>
              <a:rPr lang="en-US" dirty="0" err="1" smtClean="0"/>
              <a:t>Avenida</a:t>
            </a:r>
            <a:r>
              <a:rPr lang="en-US" dirty="0" smtClean="0"/>
              <a:t> de los </a:t>
            </a:r>
            <a:r>
              <a:rPr lang="en-US" dirty="0" err="1" smtClean="0"/>
              <a:t>Muertos</a:t>
            </a: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/>
              <a:t> </a:t>
            </a:r>
            <a:r>
              <a:rPr lang="en-US" dirty="0" err="1" smtClean="0"/>
              <a:t>Construido</a:t>
            </a:r>
            <a:r>
              <a:rPr lang="en-US" dirty="0" smtClean="0"/>
              <a:t> entre 200 y 450 </a:t>
            </a:r>
            <a:r>
              <a:rPr lang="en-US" dirty="0" err="1" smtClean="0"/>
              <a:t>d.C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 </a:t>
            </a:r>
            <a:r>
              <a:rPr lang="en-US" dirty="0" smtClean="0"/>
              <a:t>La </a:t>
            </a:r>
            <a:r>
              <a:rPr lang="en-US" dirty="0" err="1" smtClean="0"/>
              <a:t>plataforma</a:t>
            </a:r>
            <a:r>
              <a:rPr lang="en-US" dirty="0" smtClean="0"/>
              <a:t> en la </a:t>
            </a:r>
            <a:r>
              <a:rPr lang="en-US" dirty="0" err="1" smtClean="0"/>
              <a:t>cima</a:t>
            </a:r>
            <a:r>
              <a:rPr lang="en-US" dirty="0" smtClean="0"/>
              <a:t>  se </a:t>
            </a:r>
            <a:r>
              <a:rPr lang="en-US" dirty="0" err="1" smtClean="0"/>
              <a:t>utilizó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conducir</a:t>
            </a:r>
            <a:r>
              <a:rPr lang="en-US" dirty="0"/>
              <a:t> </a:t>
            </a:r>
            <a:r>
              <a:rPr lang="en-US" dirty="0" err="1" smtClean="0"/>
              <a:t>ceremonias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la Gran </a:t>
            </a:r>
            <a:r>
              <a:rPr lang="en-US" dirty="0" err="1" smtClean="0"/>
              <a:t>Diosa</a:t>
            </a:r>
            <a:r>
              <a:rPr lang="en-US" dirty="0" smtClean="0"/>
              <a:t> de Teotihuacán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371600"/>
            <a:ext cx="6798959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-304800"/>
            <a:ext cx="6858000" cy="1066800"/>
          </a:xfrm>
        </p:spPr>
        <p:txBody>
          <a:bodyPr>
            <a:noAutofit/>
          </a:bodyPr>
          <a:lstStyle/>
          <a:p>
            <a:r>
              <a:rPr lang="en-US" sz="4500" dirty="0" smtClean="0"/>
              <a:t>La </a:t>
            </a:r>
            <a:r>
              <a:rPr lang="en-US" sz="4500" dirty="0" err="1" smtClean="0"/>
              <a:t>pirámide</a:t>
            </a:r>
            <a:r>
              <a:rPr lang="en-US" sz="4500" dirty="0" smtClean="0"/>
              <a:t> de la </a:t>
            </a:r>
            <a:r>
              <a:rPr lang="en-US" sz="4500" dirty="0" err="1" smtClean="0"/>
              <a:t>luna</a:t>
            </a:r>
            <a:endParaRPr lang="en-US" sz="45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187</TotalTime>
  <Words>267</Words>
  <Application>Microsoft Office PowerPoint</Application>
  <PresentationFormat>On-screen Show (4:3)</PresentationFormat>
  <Paragraphs>48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Opulent</vt:lpstr>
      <vt:lpstr>Teotihuacán</vt:lpstr>
      <vt:lpstr>Teotihuacan  “La ciudad de los dioses”</vt:lpstr>
      <vt:lpstr>Slide 3</vt:lpstr>
      <vt:lpstr>Cronología</vt:lpstr>
      <vt:lpstr>La Ciudadela</vt:lpstr>
      <vt:lpstr>La Ciudadela</vt:lpstr>
      <vt:lpstr>La Pirámide del Sol</vt:lpstr>
      <vt:lpstr>La pirámide de la Luna</vt:lpstr>
      <vt:lpstr>La pirámide de la luna</vt:lpstr>
      <vt:lpstr>Templo de Quetzalcóatl</vt:lpstr>
      <vt:lpstr>Slide 11</vt:lpstr>
      <vt:lpstr>Slide 12</vt:lpstr>
      <vt:lpstr>Avenida de los Muertos</vt:lpstr>
      <vt:lpstr>Avenida de los Muertos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heidi</dc:creator>
  <cp:lastModifiedBy>heidi</cp:lastModifiedBy>
  <cp:revision>13</cp:revision>
  <dcterms:created xsi:type="dcterms:W3CDTF">2012-01-23T00:40:38Z</dcterms:created>
  <dcterms:modified xsi:type="dcterms:W3CDTF">2012-01-23T03:47:39Z</dcterms:modified>
</cp:coreProperties>
</file>